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"/>
            <a:ext cx="9144000" cy="51034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